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Ovo" charset="1" panose="02020502070400060406"/>
      <p:regular r:id="rId7"/>
    </p:embeddedFont>
    <p:embeddedFont>
      <p:font typeface="Callem" charset="1" panose="02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4827560" y="10506906"/>
            <a:ext cx="17060058" cy="15737903"/>
          </a:xfrm>
          <a:custGeom>
            <a:avLst/>
            <a:gdLst/>
            <a:ahLst/>
            <a:cxnLst/>
            <a:rect r="r" b="b" t="t" l="l"/>
            <a:pathLst>
              <a:path h="15737903" w="17060058">
                <a:moveTo>
                  <a:pt x="17060058" y="15737903"/>
                </a:moveTo>
                <a:lnTo>
                  <a:pt x="0" y="15737903"/>
                </a:lnTo>
                <a:lnTo>
                  <a:pt x="0" y="0"/>
                </a:lnTo>
                <a:lnTo>
                  <a:pt x="17060058" y="0"/>
                </a:lnTo>
                <a:lnTo>
                  <a:pt x="17060058" y="15737903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080269" y="-3110751"/>
            <a:ext cx="17060058" cy="15737903"/>
          </a:xfrm>
          <a:custGeom>
            <a:avLst/>
            <a:gdLst/>
            <a:ahLst/>
            <a:cxnLst/>
            <a:rect r="r" b="b" t="t" l="l"/>
            <a:pathLst>
              <a:path h="15737903" w="17060058">
                <a:moveTo>
                  <a:pt x="0" y="0"/>
                </a:moveTo>
                <a:lnTo>
                  <a:pt x="17060058" y="0"/>
                </a:lnTo>
                <a:lnTo>
                  <a:pt x="17060058" y="15737903"/>
                </a:lnTo>
                <a:lnTo>
                  <a:pt x="0" y="157379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0">
            <a:off x="-6708327" y="23948848"/>
            <a:ext cx="17060058" cy="15737903"/>
          </a:xfrm>
          <a:custGeom>
            <a:avLst/>
            <a:gdLst/>
            <a:ahLst/>
            <a:cxnLst/>
            <a:rect r="r" b="b" t="t" l="l"/>
            <a:pathLst>
              <a:path h="15737903" w="17060058">
                <a:moveTo>
                  <a:pt x="17060058" y="15737903"/>
                </a:moveTo>
                <a:lnTo>
                  <a:pt x="0" y="15737903"/>
                </a:lnTo>
                <a:lnTo>
                  <a:pt x="0" y="0"/>
                </a:lnTo>
                <a:lnTo>
                  <a:pt x="17060058" y="0"/>
                </a:lnTo>
                <a:lnTo>
                  <a:pt x="17060058" y="15737903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9049400" y="15787109"/>
            <a:ext cx="23876960" cy="22870164"/>
          </a:xfrm>
          <a:custGeom>
            <a:avLst/>
            <a:gdLst/>
            <a:ahLst/>
            <a:cxnLst/>
            <a:rect r="r" b="b" t="t" l="l"/>
            <a:pathLst>
              <a:path h="22870164" w="23876960">
                <a:moveTo>
                  <a:pt x="23876960" y="0"/>
                </a:moveTo>
                <a:lnTo>
                  <a:pt x="0" y="0"/>
                </a:lnTo>
                <a:lnTo>
                  <a:pt x="0" y="22870164"/>
                </a:lnTo>
                <a:lnTo>
                  <a:pt x="23876960" y="22870164"/>
                </a:lnTo>
                <a:lnTo>
                  <a:pt x="2387696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0">
            <a:off x="22201847" y="-2062435"/>
            <a:ext cx="23876960" cy="22870164"/>
          </a:xfrm>
          <a:custGeom>
            <a:avLst/>
            <a:gdLst/>
            <a:ahLst/>
            <a:cxnLst/>
            <a:rect r="r" b="b" t="t" l="l"/>
            <a:pathLst>
              <a:path h="22870164" w="23876960">
                <a:moveTo>
                  <a:pt x="0" y="22870164"/>
                </a:moveTo>
                <a:lnTo>
                  <a:pt x="23876960" y="22870164"/>
                </a:lnTo>
                <a:lnTo>
                  <a:pt x="23876960" y="0"/>
                </a:lnTo>
                <a:lnTo>
                  <a:pt x="0" y="0"/>
                </a:lnTo>
                <a:lnTo>
                  <a:pt x="0" y="22870164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5688979" y="-4666054"/>
            <a:ext cx="19790818" cy="15172960"/>
          </a:xfrm>
          <a:custGeom>
            <a:avLst/>
            <a:gdLst/>
            <a:ahLst/>
            <a:cxnLst/>
            <a:rect r="r" b="b" t="t" l="l"/>
            <a:pathLst>
              <a:path h="15172960" w="19790818">
                <a:moveTo>
                  <a:pt x="0" y="0"/>
                </a:moveTo>
                <a:lnTo>
                  <a:pt x="19790818" y="0"/>
                </a:lnTo>
                <a:lnTo>
                  <a:pt x="19790818" y="15172960"/>
                </a:lnTo>
                <a:lnTo>
                  <a:pt x="0" y="151729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8000"/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0">
            <a:off x="13330161" y="26069094"/>
            <a:ext cx="19790818" cy="15172960"/>
          </a:xfrm>
          <a:custGeom>
            <a:avLst/>
            <a:gdLst/>
            <a:ahLst/>
            <a:cxnLst/>
            <a:rect r="r" b="b" t="t" l="l"/>
            <a:pathLst>
              <a:path h="15172960" w="19790818">
                <a:moveTo>
                  <a:pt x="19790818" y="15172960"/>
                </a:moveTo>
                <a:lnTo>
                  <a:pt x="0" y="15172960"/>
                </a:lnTo>
                <a:lnTo>
                  <a:pt x="0" y="0"/>
                </a:lnTo>
                <a:lnTo>
                  <a:pt x="19790818" y="0"/>
                </a:lnTo>
                <a:lnTo>
                  <a:pt x="19790818" y="15172960"/>
                </a:lnTo>
                <a:close/>
              </a:path>
            </a:pathLst>
          </a:custGeom>
          <a:blipFill>
            <a:blip r:embed="rId5">
              <a:alphaModFix amt="78000"/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180781" y="6849565"/>
            <a:ext cx="11070437" cy="1376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87"/>
              </a:lnSpc>
            </a:pPr>
            <a:r>
              <a:rPr lang="en-US" sz="8062" spc="1612">
                <a:solidFill>
                  <a:srgbClr val="46241F"/>
                </a:solidFill>
                <a:latin typeface="Ovo"/>
                <a:ea typeface="Ovo"/>
                <a:cs typeface="Ovo"/>
                <a:sym typeface="Ovo"/>
              </a:rPr>
              <a:t>APRIL 28, 2028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617805" y="9163097"/>
            <a:ext cx="16196391" cy="1769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37"/>
              </a:lnSpc>
            </a:pPr>
            <a:r>
              <a:rPr lang="en-US" sz="10312" spc="2062">
                <a:solidFill>
                  <a:srgbClr val="46241F"/>
                </a:solidFill>
                <a:latin typeface="Ovo"/>
                <a:ea typeface="Ovo"/>
                <a:cs typeface="Ovo"/>
                <a:sym typeface="Ovo"/>
              </a:rPr>
              <a:t>WELCOME TO THE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219984" y="12151505"/>
            <a:ext cx="13786367" cy="6490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500"/>
              </a:lnSpc>
            </a:pPr>
            <a:r>
              <a:rPr lang="en-US" sz="37500">
                <a:solidFill>
                  <a:srgbClr val="46241F"/>
                </a:solidFill>
                <a:latin typeface="Callem"/>
                <a:ea typeface="Callem"/>
                <a:cs typeface="Callem"/>
                <a:sym typeface="Callem"/>
              </a:rPr>
              <a:t>Morgan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425649" y="19441243"/>
            <a:ext cx="13786367" cy="6490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2500"/>
              </a:lnSpc>
            </a:pPr>
            <a:r>
              <a:rPr lang="en-US" sz="37500">
                <a:solidFill>
                  <a:srgbClr val="46241F"/>
                </a:solidFill>
                <a:latin typeface="Callem"/>
                <a:ea typeface="Callem"/>
                <a:cs typeface="Callem"/>
                <a:sym typeface="Callem"/>
              </a:rPr>
              <a:t>Jacqueline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357589" y="15815671"/>
            <a:ext cx="6370414" cy="487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375"/>
              </a:lnSpc>
            </a:pPr>
            <a:r>
              <a:rPr lang="en-US" sz="28125">
                <a:solidFill>
                  <a:srgbClr val="46241F"/>
                </a:solidFill>
                <a:latin typeface="Callem"/>
                <a:ea typeface="Callem"/>
                <a:cs typeface="Callem"/>
                <a:sym typeface="Callem"/>
              </a:rPr>
              <a:t>&amp;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828808" y="27714211"/>
            <a:ext cx="11774385" cy="1769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37"/>
              </a:lnSpc>
            </a:pPr>
            <a:r>
              <a:rPr lang="en-US" sz="10312" spc="2062">
                <a:solidFill>
                  <a:srgbClr val="46241F"/>
                </a:solidFill>
                <a:latin typeface="Ovo"/>
                <a:ea typeface="Ovo"/>
                <a:cs typeface="Ovo"/>
                <a:sym typeface="Ovo"/>
              </a:rPr>
              <a:t>WEDDING</a:t>
            </a:r>
          </a:p>
        </p:txBody>
      </p:sp>
      <p:sp>
        <p:nvSpPr>
          <p:cNvPr name="Freeform 15" id="15"/>
          <p:cNvSpPr/>
          <p:nvPr/>
        </p:nvSpPr>
        <p:spPr>
          <a:xfrm flipH="true" flipV="true" rot="0">
            <a:off x="1312028" y="-11351943"/>
            <a:ext cx="17060058" cy="15737903"/>
          </a:xfrm>
          <a:custGeom>
            <a:avLst/>
            <a:gdLst/>
            <a:ahLst/>
            <a:cxnLst/>
            <a:rect r="r" b="b" t="t" l="l"/>
            <a:pathLst>
              <a:path h="15737903" w="17060058">
                <a:moveTo>
                  <a:pt x="17060058" y="15737903"/>
                </a:moveTo>
                <a:lnTo>
                  <a:pt x="0" y="15737903"/>
                </a:lnTo>
                <a:lnTo>
                  <a:pt x="0" y="0"/>
                </a:lnTo>
                <a:lnTo>
                  <a:pt x="17060058" y="0"/>
                </a:lnTo>
                <a:lnTo>
                  <a:pt x="17060058" y="15737903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059914" y="32897365"/>
            <a:ext cx="17060058" cy="15737903"/>
          </a:xfrm>
          <a:custGeom>
            <a:avLst/>
            <a:gdLst/>
            <a:ahLst/>
            <a:cxnLst/>
            <a:rect r="r" b="b" t="t" l="l"/>
            <a:pathLst>
              <a:path h="15737903" w="17060058">
                <a:moveTo>
                  <a:pt x="0" y="0"/>
                </a:moveTo>
                <a:lnTo>
                  <a:pt x="17060058" y="0"/>
                </a:lnTo>
                <a:lnTo>
                  <a:pt x="17060058" y="15737904"/>
                </a:lnTo>
                <a:lnTo>
                  <a:pt x="0" y="157379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true" rot="0">
            <a:off x="-12926314" y="15096994"/>
            <a:ext cx="19790818" cy="15172960"/>
          </a:xfrm>
          <a:custGeom>
            <a:avLst/>
            <a:gdLst/>
            <a:ahLst/>
            <a:cxnLst/>
            <a:rect r="r" b="b" t="t" l="l"/>
            <a:pathLst>
              <a:path h="15172960" w="19790818">
                <a:moveTo>
                  <a:pt x="19790818" y="15172960"/>
                </a:moveTo>
                <a:lnTo>
                  <a:pt x="0" y="15172960"/>
                </a:lnTo>
                <a:lnTo>
                  <a:pt x="0" y="0"/>
                </a:lnTo>
                <a:lnTo>
                  <a:pt x="19790818" y="0"/>
                </a:lnTo>
                <a:lnTo>
                  <a:pt x="19790818" y="15172960"/>
                </a:lnTo>
                <a:close/>
              </a:path>
            </a:pathLst>
          </a:custGeom>
          <a:blipFill>
            <a:blip r:embed="rId5">
              <a:alphaModFix amt="15000"/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0567496" y="6306046"/>
            <a:ext cx="19790818" cy="15172960"/>
          </a:xfrm>
          <a:custGeom>
            <a:avLst/>
            <a:gdLst/>
            <a:ahLst/>
            <a:cxnLst/>
            <a:rect r="r" b="b" t="t" l="l"/>
            <a:pathLst>
              <a:path h="15172960" w="19790818">
                <a:moveTo>
                  <a:pt x="0" y="0"/>
                </a:moveTo>
                <a:lnTo>
                  <a:pt x="19790818" y="0"/>
                </a:lnTo>
                <a:lnTo>
                  <a:pt x="19790818" y="15172960"/>
                </a:lnTo>
                <a:lnTo>
                  <a:pt x="0" y="151729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5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DAGyu8pXsxw</dc:identifier>
  <dcterms:modified xsi:type="dcterms:W3CDTF">2011-08-01T06:04:30Z</dcterms:modified>
  <cp:revision>1</cp:revision>
  <dc:title>Brown and Beige Floral Watercolor Welcome Wedding Canvas Print (30 x 40 in)</dc:title>
</cp:coreProperties>
</file>